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4"/>
  </p:notesMasterIdLst>
  <p:handoutMasterIdLst>
    <p:handoutMasterId r:id="rId5"/>
  </p:handoutMasterIdLst>
  <p:sldIdLst>
    <p:sldId id="256" r:id="rId11"/>
    <p:sldId id="257" r:id="rId12"/>
    <p:sldId id="258" r:id="rId13"/>
    <p:sldId id="259" r:id="rId14"/>
    <p:sldId id="260" r:id="rId15"/>
    <p:sldId id="261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7"/>
    <a:srgbClr val="00417E"/>
    <a:srgbClr val="CCD9E5"/>
    <a:srgbClr val="001D41"/>
    <a:srgbClr val="00407A"/>
    <a:srgbClr val="1D8DB0"/>
    <a:srgbClr val="2F4D5D"/>
    <a:srgbClr val="DCE7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23DD4-0D8F-42BF-03D6-502415FC1AAF}" v="2" dt="2024-10-09T09:54:02.751"/>
    <p1510:client id="{CA0D525A-2713-A843-8F3B-3627E917FE48}" v="41" dt="2024-10-07T17:10:15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6" autoAdjust="0"/>
    <p:restoredTop sz="96241"/>
  </p:normalViewPr>
  <p:slideViewPr>
    <p:cSldViewPr snapToGrid="0" snapToObjects="1">
      <p:cViewPr varScale="1">
        <p:scale>
          <a:sx n="64" d="100"/>
          <a:sy n="64" d="100"/>
        </p:scale>
        <p:origin x="9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5/10/relationships/revisionInfo" Target="revisionInfo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4-11-2024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9"/>
            <a:ext cx="5283534" cy="1380672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  <p:pic>
        <p:nvPicPr>
          <p:cNvPr id="2" name="Afbeelding 1" descr="Afbeelding met hemel, wolk, boom, buitenshuis&#10;&#10;Automatisch gegenereerde beschrijving">
            <a:extLst>
              <a:ext uri="{FF2B5EF4-FFF2-40B4-BE49-F238E27FC236}">
                <a16:creationId xmlns:a16="http://schemas.microsoft.com/office/drawing/2014/main" id="{DA484900-A2DD-A037-AEFC-73FE156CB5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0000" y="0"/>
            <a:ext cx="7298098" cy="6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59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atste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tekst, schermopname, Elektrisch blauw, Lettertype&#10;&#10;Automatisch gegenereerde beschrijving">
            <a:extLst>
              <a:ext uri="{FF2B5EF4-FFF2-40B4-BE49-F238E27FC236}">
                <a16:creationId xmlns:a16="http://schemas.microsoft.com/office/drawing/2014/main" id="{6D73E500-2118-B683-D4F6-FD660F3537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2941C-962B-DF96-2171-79EB623855A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0BFBC-409E-5CCF-F88E-7DCB964CFE77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DFB17-DA44-2E6C-956F-837D5CF9A347}"/>
              </a:ext>
            </a:extLst>
          </p:cNvPr>
          <p:cNvSpPr txBox="1"/>
          <p:nvPr userDrawn="1"/>
        </p:nvSpPr>
        <p:spPr>
          <a:xfrm>
            <a:off x="9391896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777378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1" name="Rechthoek 10">
            <a:extLst>
              <a:ext uri="{FF2B5EF4-FFF2-40B4-BE49-F238E27FC236}">
                <a16:creationId xmlns:a16="http://schemas.microsoft.com/office/drawing/2014/main" id="{D846E527-02A1-754A-9B67-B58DABD12B01}"/>
              </a:ext>
            </a:extLst>
          </p:cNvPr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 dirty="0"/>
          </a:p>
        </p:txBody>
      </p:sp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Afbeelding met schermopname, blauw, Elektrisch blauw, ontwerp&#10;&#10;Automatisch gegenereerde beschrijving">
            <a:extLst>
              <a:ext uri="{FF2B5EF4-FFF2-40B4-BE49-F238E27FC236}">
                <a16:creationId xmlns:a16="http://schemas.microsoft.com/office/drawing/2014/main" id="{B40E423F-CCF8-4A62-41BB-2C22CAC74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72C2555-2A82-CBD8-F3D5-ECB72508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2232000"/>
            <a:ext cx="11006400" cy="382064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52CA13D-CC20-034F-8D4D-5C3038626ED9}" type="datetime1">
              <a:rPr lang="nl-BE" smtClean="0"/>
              <a:t>4/11/2024</a:t>
            </a:fld>
            <a:endParaRPr lang="nl-NL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368000"/>
            <a:ext cx="11006402" cy="465670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4D4271-ACDB-A14F-8429-E0287B1D2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680400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1688675"/>
            <a:ext cx="11006402" cy="4363971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pic>
        <p:nvPicPr>
          <p:cNvPr id="11" name="Afbeelding 10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C5F47133-76D0-7365-C888-86F5F1E4FF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rcRect l="7150" t="5136" r="-7150" b="-3030"/>
          <a:stretch/>
        </p:blipFill>
        <p:spPr>
          <a:xfrm>
            <a:off x="0" y="0"/>
            <a:ext cx="8401050" cy="3672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67AFCF3-4166-1A2B-AFC2-DF8ABF0F0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99" y="576001"/>
            <a:ext cx="11006401" cy="696988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9038E-4067-FD4F-B7DA-F6DA5F5270E5}" type="datetime1">
              <a:rPr lang="nl-BE" smtClean="0"/>
              <a:t>4/11/2024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576000"/>
            <a:ext cx="11006401" cy="553553"/>
          </a:xfrm>
        </p:spPr>
        <p:txBody>
          <a:bodyPr/>
          <a:lstStyle>
            <a:lvl1pPr>
              <a:defRPr>
                <a:solidFill>
                  <a:srgbClr val="00407A"/>
                </a:solidFill>
              </a:defRPr>
            </a:lvl1pPr>
          </a:lstStyle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359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pagina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5F0D7E60-AB2F-7312-3DE2-B9E5D42F73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7" y="898071"/>
            <a:ext cx="37894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rgbClr val="00417E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﻿Klikken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15822B7-9EF6-9542-AF10-CD505E021A84}" type="datetime1">
              <a:rPr lang="nl-BE" smtClean="0"/>
              <a:t>4/11/2024</a:t>
            </a:fld>
            <a:endParaRPr lang="nl-NL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/>
          </a:p>
        </p:txBody>
      </p:sp>
      <p:pic>
        <p:nvPicPr>
          <p:cNvPr id="2" name="Afbeelding 3" descr="Afbeelding met gras, buitenshuis, wolk, hemel&#10;&#10;Automatisch gegenereerde beschrijving">
            <a:extLst>
              <a:ext uri="{FF2B5EF4-FFF2-40B4-BE49-F238E27FC236}">
                <a16:creationId xmlns:a16="http://schemas.microsoft.com/office/drawing/2014/main" id="{AF8685C7-C8AA-C20D-CF42-440CFD72FA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150" y="1243013"/>
            <a:ext cx="56578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3910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 dirty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680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C33DDE8-63FF-C642-9F3A-0B773DD34821}" type="datetime1">
              <a:rPr lang="nl-BE" smtClean="0"/>
              <a:t>4/11/2024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49" r:id="rId2"/>
    <p:sldLayoutId id="2147483650" r:id="rId3"/>
    <p:sldLayoutId id="2147483664" r:id="rId4"/>
    <p:sldLayoutId id="2147483667" r:id="rId5"/>
    <p:sldLayoutId id="2147483665" r:id="rId6"/>
    <p:sldLayoutId id="2147483663" r:id="rId7"/>
    <p:sldLayoutId id="2147483661" r:id="rId8"/>
    <p:sldLayoutId id="2147483669" r:id="rId9"/>
    <p:sldLayoutId id="2147483666" r:id="rId10"/>
    <p:sldLayoutId id="2147483670" r:id="rId11"/>
    <p:sldLayoutId id="21474836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Folded Cascode Stage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Small Signal models for building blocks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February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Theoretical folded cascode configuration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7329" y="1179576"/>
            <a:ext cx="3977341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Practical folded cascode amplifier stage configuration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687" y="1179576"/>
            <a:ext cx="6140625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000" b="1" i="0">
                <a:latin typeface="Arial"/>
              </a:rPr>
              <a:t>Circuit block under consideration for measuring the folded cascode output impedance</a:t>
            </a:r>
            <a:endParaRPr sz="20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331" y="1179576"/>
            <a:ext cx="5423338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D46983B72C424C88FBCD0E1DECCF85" ma:contentTypeVersion="12" ma:contentTypeDescription="Een nieuw document maken." ma:contentTypeScope="" ma:versionID="5846a7b120efa31d6a09f58a7faac088">
  <xsd:schema xmlns:xsd="http://www.w3.org/2001/XMLSchema" xmlns:xs="http://www.w3.org/2001/XMLSchema" xmlns:p="http://schemas.microsoft.com/office/2006/metadata/properties" xmlns:ns2="32eed89f-79b4-417e-a160-85df67bb5f7d" xmlns:ns3="d1743567-cb3e-4b14-8a71-e30f49f9e94e" targetNamespace="http://schemas.microsoft.com/office/2006/metadata/properties" ma:root="true" ma:fieldsID="31dca94b58fe67baedc934845f394aed" ns2:_="" ns3:_="">
    <xsd:import namespace="32eed89f-79b4-417e-a160-85df67bb5f7d"/>
    <xsd:import namespace="d1743567-cb3e-4b14-8a71-e30f49f9e94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lcf76f155ced4ddcb4097134ff3c332f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ed89f-79b4-417e-a160-85df67bb5f7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743567-cb3e-4b14-8a71-e30f49f9e94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D1BC25-83D8-41F7-BBD9-DAE88966D0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ed89f-79b4-417e-a160-85df67bb5f7d"/>
    <ds:schemaRef ds:uri="d1743567-cb3e-4b14-8a71-e30f49f9e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Office-thema</vt:lpstr>
    </vt:vector>
  </TitlesOfParts>
  <Company>KUleuven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Cursus</dc:title>
  <dc:creator>Jan.Genoe@kuleuven.be</dc:creator>
  <cp:lastModifiedBy>Jan Genoe</cp:lastModifiedBy>
  <cp:revision>57</cp:revision>
  <dcterms:created xsi:type="dcterms:W3CDTF">2017-06-28T07:18:12Z</dcterms:created>
  <dcterms:modified xsi:type="dcterms:W3CDTF">2024-11-04T20:35:41Z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0eba32c-0974-4663-a3a1-3cd8c30938e9_Enabled">
    <vt:lpwstr>true</vt:lpwstr>
  </property>
  <property fmtid="{D5CDD505-2E9C-101B-9397-08002B2CF9AE}" pid="3" name="MSIP_Label_f0eba32c-0974-4663-a3a1-3cd8c30938e9_SetDate">
    <vt:lpwstr>2024-10-17T15:52:38Z</vt:lpwstr>
  </property>
  <property fmtid="{D5CDD505-2E9C-101B-9397-08002B2CF9AE}" pid="4" name="MSIP_Label_f0eba32c-0974-4663-a3a1-3cd8c30938e9_Method">
    <vt:lpwstr>Privileged</vt:lpwstr>
  </property>
  <property fmtid="{D5CDD505-2E9C-101B-9397-08002B2CF9AE}" pid="5" name="MSIP_Label_f0eba32c-0974-4663-a3a1-3cd8c30938e9_Name">
    <vt:lpwstr>Public - General - Unmarked</vt:lpwstr>
  </property>
  <property fmtid="{D5CDD505-2E9C-101B-9397-08002B2CF9AE}" pid="6" name="MSIP_Label_f0eba32c-0974-4663-a3a1-3cd8c30938e9_SiteId">
    <vt:lpwstr>a72d5a72-25ee-40f0-9bd1-067cb5b770d4</vt:lpwstr>
  </property>
  <property fmtid="{D5CDD505-2E9C-101B-9397-08002B2CF9AE}" pid="7" name="MSIP_Label_f0eba32c-0974-4663-a3a1-3cd8c30938e9_ActionId">
    <vt:lpwstr>fdd8f9f5-339b-486a-8f6c-0df41948ee7e</vt:lpwstr>
  </property>
  <property fmtid="{D5CDD505-2E9C-101B-9397-08002B2CF9AE}" pid="8" name="MSIP_Label_f0eba32c-0974-4663-a3a1-3cd8c30938e9_ContentBits">
    <vt:lpwstr>0</vt:lpwstr>
  </property>
</Properties>
</file>

<file path=docProps/thumbnail.jpeg>
</file>